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pd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Rational Unified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modern generic process derived from the work on the UML and associated process.</a:t>
            </a:r>
          </a:p>
          <a:p>
            <a:r>
              <a:rPr lang="en-US" dirty="0"/>
              <a:t>Brings together aspects of the 3 generic process models discussed previously.</a:t>
            </a:r>
          </a:p>
          <a:p>
            <a:r>
              <a:rPr lang="en-US" dirty="0"/>
              <a:t>Normally described from 3 perspectives</a:t>
            </a:r>
          </a:p>
          <a:p>
            <a:pPr lvl="1"/>
            <a:r>
              <a:rPr lang="en-US" dirty="0"/>
              <a:t>A dynamic perspective that shows phases over time;</a:t>
            </a:r>
          </a:p>
          <a:p>
            <a:pPr lvl="1"/>
            <a:r>
              <a:rPr lang="en-US" dirty="0"/>
              <a:t>A static perspective that shows process activities;</a:t>
            </a:r>
          </a:p>
          <a:p>
            <a:pPr lvl="1"/>
            <a:r>
              <a:rPr lang="en-US" dirty="0"/>
              <a:t>A </a:t>
            </a:r>
            <a:r>
              <a:rPr lang="en-US" dirty="0" err="1"/>
              <a:t>practive</a:t>
            </a:r>
            <a:r>
              <a:rPr lang="en-US" dirty="0"/>
              <a:t> perspective that suggests good practice.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3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Phases in the Rational Unified Process </a:t>
            </a:r>
            <a:endParaRPr lang="en-US" dirty="0"/>
          </a:p>
        </p:txBody>
      </p:sp>
      <p:pic>
        <p:nvPicPr>
          <p:cNvPr id="4" name="Content Placeholder 3" descr="2.12 RUP phases.eps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609600" y="2514600"/>
            <a:ext cx="7331148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55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phases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Inception</a:t>
            </a:r>
          </a:p>
          <a:p>
            <a:pPr lvl="1"/>
            <a:r>
              <a:rPr lang="en-US" dirty="0"/>
              <a:t>Establish the business case for the system.</a:t>
            </a:r>
          </a:p>
          <a:p>
            <a:r>
              <a:rPr lang="en-US" dirty="0"/>
              <a:t>Elaboration</a:t>
            </a:r>
          </a:p>
          <a:p>
            <a:pPr lvl="1"/>
            <a:r>
              <a:rPr lang="en-US" dirty="0"/>
              <a:t>Develop an understanding of the problem domain and the system architecture.</a:t>
            </a:r>
          </a:p>
          <a:p>
            <a:r>
              <a:rPr lang="en-US" dirty="0"/>
              <a:t>Construction</a:t>
            </a:r>
          </a:p>
          <a:p>
            <a:pPr lvl="1"/>
            <a:r>
              <a:rPr lang="en-US" dirty="0"/>
              <a:t>System design, programming and testing.</a:t>
            </a:r>
          </a:p>
          <a:p>
            <a:r>
              <a:rPr lang="en-US" dirty="0"/>
              <a:t>Transition</a:t>
            </a:r>
          </a:p>
          <a:p>
            <a:pPr lvl="1"/>
            <a:r>
              <a:rPr lang="en-US" dirty="0"/>
              <a:t>Deploy the system in its operating environment.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266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In-phase iteration</a:t>
            </a:r>
          </a:p>
          <a:p>
            <a:pPr lvl="1"/>
            <a:r>
              <a:rPr lang="en-US" dirty="0"/>
              <a:t>Each phase is iterative with results developed incrementally.</a:t>
            </a:r>
          </a:p>
          <a:p>
            <a:r>
              <a:rPr lang="en-US" dirty="0"/>
              <a:t>Cross-phase iteration</a:t>
            </a:r>
          </a:p>
          <a:p>
            <a:pPr lvl="1"/>
            <a:r>
              <a:rPr lang="en-US" dirty="0"/>
              <a:t>As shown by the loop in the RUP model, the whole set of phases may be enacted incrementally.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Static workflows in the Rational Unified Process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73" y="1714155"/>
            <a:ext cx="7456054" cy="4298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4866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Static workflows in the Rational Unified Process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8229600" cy="4321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44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good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Develop software iteratively</a:t>
            </a:r>
          </a:p>
          <a:p>
            <a:pPr lvl="1"/>
            <a:r>
              <a:rPr lang="en-US" dirty="0"/>
              <a:t>Plan increments based on customer priorities and deliver highest priority increments first.</a:t>
            </a:r>
          </a:p>
          <a:p>
            <a:r>
              <a:rPr lang="en-US" dirty="0"/>
              <a:t>Manage requirements</a:t>
            </a:r>
          </a:p>
          <a:p>
            <a:pPr lvl="1"/>
            <a:r>
              <a:rPr lang="en-US" dirty="0"/>
              <a:t>Explicitly document customer requirements and keep track of changes to these requirements.</a:t>
            </a:r>
          </a:p>
          <a:p>
            <a:r>
              <a:rPr lang="en-US" dirty="0"/>
              <a:t>Use component-based architectures</a:t>
            </a:r>
          </a:p>
          <a:p>
            <a:pPr lvl="1"/>
            <a:r>
              <a:rPr lang="en-US" dirty="0"/>
              <a:t>Organize the system architecture as a set of reusable components.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8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good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Visually model software</a:t>
            </a:r>
          </a:p>
          <a:p>
            <a:pPr lvl="1"/>
            <a:r>
              <a:rPr lang="en-US" dirty="0"/>
              <a:t>Use graphical UML models to present static and dynamic views of the software.</a:t>
            </a:r>
          </a:p>
          <a:p>
            <a:r>
              <a:rPr lang="en-US" dirty="0"/>
              <a:t>Verify software quality</a:t>
            </a:r>
          </a:p>
          <a:p>
            <a:pPr lvl="1"/>
            <a:r>
              <a:rPr lang="en-US" dirty="0"/>
              <a:t>Ensure that the software meet’s organizational quality standards.</a:t>
            </a:r>
          </a:p>
          <a:p>
            <a:r>
              <a:rPr lang="en-US" dirty="0"/>
              <a:t>Control changes to software</a:t>
            </a:r>
          </a:p>
          <a:p>
            <a:pPr lvl="1"/>
            <a:r>
              <a:rPr lang="en-US" dirty="0"/>
              <a:t>Manage software changes using a change management system and configuration management tools.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48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Processes should include activities to cope with change. This may involve a prototyping phase that helps avoid poor decisions on requirements and design. </a:t>
            </a:r>
          </a:p>
          <a:p>
            <a:r>
              <a:rPr lang="en-GB" dirty="0"/>
              <a:t>Processes may be structured for iterative development and delivery so that changes may be made without disrupting the system as a whole.</a:t>
            </a:r>
          </a:p>
          <a:p>
            <a:r>
              <a:rPr lang="en-GB" dirty="0"/>
              <a:t>The Rational Unified Process is a modern generic process model that is organized into phases (inception, elaboration, construction and transition) but separates activities (requirements, analysis and design, etc.) from these phases.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Rational Unified Process</vt:lpstr>
      <vt:lpstr>Phases in the Rational Unified Process </vt:lpstr>
      <vt:lpstr>RUP phases</vt:lpstr>
      <vt:lpstr>RUP iteration</vt:lpstr>
      <vt:lpstr>Static workflows in the Rational Unified Process</vt:lpstr>
      <vt:lpstr>Static workflows in the Rational Unified Process</vt:lpstr>
      <vt:lpstr>RUP good practice</vt:lpstr>
      <vt:lpstr>RUP good practice</vt:lpstr>
      <vt:lpstr>Key points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Rational Unified Process</dc:title>
  <dc:creator>sabah</dc:creator>
  <cp:lastModifiedBy>s</cp:lastModifiedBy>
  <cp:revision>2</cp:revision>
  <dcterms:created xsi:type="dcterms:W3CDTF">2006-08-16T00:00:00Z</dcterms:created>
  <dcterms:modified xsi:type="dcterms:W3CDTF">2018-11-21T14:24:00Z</dcterms:modified>
</cp:coreProperties>
</file>